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0" r:id="rId14"/>
    <p:sldId id="291" r:id="rId15"/>
    <p:sldId id="265" r:id="rId16"/>
    <p:sldId id="278" r:id="rId17"/>
    <p:sldId id="279" r:id="rId18"/>
    <p:sldId id="280" r:id="rId19"/>
    <p:sldId id="281" r:id="rId20"/>
    <p:sldId id="282" r:id="rId21"/>
    <p:sldId id="283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428"/>
    <a:srgbClr val="43A0C3"/>
    <a:srgbClr val="75A88D"/>
    <a:srgbClr val="B52A24"/>
    <a:srgbClr val="B52823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1"/>
    <p:restoredTop sz="93916"/>
  </p:normalViewPr>
  <p:slideViewPr>
    <p:cSldViewPr snapToGrid="0" snapToObjects="1" showGuides="1">
      <p:cViewPr>
        <p:scale>
          <a:sx n="41" d="100"/>
          <a:sy n="41" d="100"/>
        </p:scale>
        <p:origin x="3216" y="1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1/21/18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29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10.png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225665" y="-40944"/>
            <a:ext cx="8568573" cy="7036776"/>
            <a:chOff x="2225665" y="-40944"/>
            <a:chExt cx="8568573" cy="7036776"/>
          </a:xfrm>
        </p:grpSpPr>
        <p:grpSp>
          <p:nvGrpSpPr>
            <p:cNvPr id="25" name="Group 24"/>
            <p:cNvGrpSpPr/>
            <p:nvPr/>
          </p:nvGrpSpPr>
          <p:grpSpPr>
            <a:xfrm>
              <a:off x="2225665" y="137832"/>
              <a:ext cx="3920724" cy="6858000"/>
              <a:chOff x="1928783" y="137832"/>
              <a:chExt cx="3920724" cy="685800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8783" y="137832"/>
                <a:ext cx="3920724" cy="6858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2738029" y="1046304"/>
                <a:ext cx="230223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>
                    <a:latin typeface="Yu Gothic" charset="-128"/>
                    <a:ea typeface="Yu Gothic" charset="-128"/>
                    <a:cs typeface="Yu Gothic" charset="-128"/>
                  </a:rPr>
                  <a:t>GY94 preferences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890314" y="2807276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 preferences</a:t>
                </a:r>
                <a:endParaRPr lang="en-US" sz="2000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890314" y="4541511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H3 preferences</a:t>
                </a:r>
                <a:endParaRPr lang="en-US" sz="2000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592155" y="6236276"/>
                <a:ext cx="25939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average preferences</a:t>
                </a:r>
                <a:endParaRPr lang="en-US" sz="2000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5893333" y="-19735"/>
              <a:ext cx="4900905" cy="6858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004281" y="0"/>
              <a:ext cx="663964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8310340" y="-40944"/>
                  <a:ext cx="1364164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0340" y="-40944"/>
                  <a:ext cx="1364164" cy="3231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786" t="-1887" b="-226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5932226" y="1689237"/>
              <a:ext cx="135310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8448073" y="1648293"/>
                  <a:ext cx="1858403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43A0C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43A0C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073" y="1648293"/>
                  <a:ext cx="1858403" cy="3231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11" t="-1887" b="-226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6004281" y="3429000"/>
              <a:ext cx="135310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448073" y="3388056"/>
                  <a:ext cx="1858403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FA8428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FA8428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073" y="3388056"/>
                  <a:ext cx="1858403" cy="3231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11" t="-1887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5956382" y="5130705"/>
              <a:ext cx="144870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400174" y="5089761"/>
                  <a:ext cx="1910578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0174" y="5089761"/>
                  <a:ext cx="1910578" cy="3231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278" t="-1887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riangle 17"/>
            <p:cNvSpPr/>
            <p:nvPr/>
          </p:nvSpPr>
          <p:spPr>
            <a:xfrm flipH="1">
              <a:off x="7267716" y="4438890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flipH="1">
              <a:off x="7254552" y="2231686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flipH="1">
              <a:off x="10259130" y="2232466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 flipH="1">
              <a:off x="10358651" y="4438890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7223606" y="5671018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10206618" y="5680839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/>
            <p:cNvSpPr/>
            <p:nvPr/>
          </p:nvSpPr>
          <p:spPr>
            <a:xfrm flipH="1">
              <a:off x="7357389" y="6159484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iangle 28"/>
            <p:cNvSpPr/>
            <p:nvPr/>
          </p:nvSpPr>
          <p:spPr>
            <a:xfrm flipH="1">
              <a:off x="10480478" y="6159483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244436" y="-190442"/>
            <a:ext cx="7509527" cy="7411998"/>
            <a:chOff x="2288504" y="-553998"/>
            <a:chExt cx="7509527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288504" y="3833494"/>
              <a:ext cx="1362773" cy="1075248"/>
              <a:chOff x="2288504" y="3833494"/>
              <a:chExt cx="1362773" cy="107524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88504" y="3833494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860254" y="4339355"/>
                <a:ext cx="517497" cy="569387"/>
                <a:chOff x="2659412" y="4349198"/>
                <a:chExt cx="517497" cy="569387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38628" y="4407804"/>
                  <a:ext cx="137970" cy="137970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659412" y="4349198"/>
                  <a:ext cx="4267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38939" y="4706891"/>
                  <a:ext cx="137970" cy="137970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8297" y="4656975"/>
                  <a:ext cx="36901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776492" y="384102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295994" y="141667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2180086" y="-574490"/>
            <a:ext cx="7683605" cy="7432490"/>
            <a:chOff x="2180086" y="-574490"/>
            <a:chExt cx="7683605" cy="743249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4501555" y="3053958"/>
              <a:ext cx="3504798" cy="191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4339795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3412043" y="567193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45185" y="3054354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85012" y="3053958"/>
              <a:ext cx="489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51524" y="2451502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436291" y="243342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86913" y="2643696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90539" y="2447907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928583" y="1800153"/>
              <a:ext cx="0" cy="2955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076542" y="1778924"/>
              <a:ext cx="6265" cy="9262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12449" y="362047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733658" y="151466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613097" y="1227315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985474" y="5634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000" t="-769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9033674" y="149349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9017762" y="328622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88157" y="78390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539497" y="-574490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46798" y="-53660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34705" y="300095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2180086" y="3553925"/>
              <a:ext cx="1362773" cy="1075248"/>
              <a:chOff x="2448216" y="3682301"/>
              <a:chExt cx="1362773" cy="107524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448216" y="3682301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399182" y="4246768"/>
                <a:ext cx="137970" cy="137970"/>
              </a:xfrm>
              <a:prstGeom prst="ellips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019966" y="4188162"/>
                <a:ext cx="4267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399493" y="4545855"/>
                <a:ext cx="137970" cy="137970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078851" y="4495939"/>
                <a:ext cx="3690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4501555" y="3054354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/>
            <p:cNvSpPr/>
            <p:nvPr/>
          </p:nvSpPr>
          <p:spPr>
            <a:xfrm>
              <a:off x="3502219" y="4555449"/>
              <a:ext cx="280047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16200000">
              <a:off x="6087301" y="6382894"/>
              <a:ext cx="195774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2842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07249" y="6586339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397804" y="3171754"/>
              <a:ext cx="280047" cy="3076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567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9149952" y="-3161230"/>
            <a:ext cx="32022408" cy="8746686"/>
            <a:chOff x="-9149952" y="-3161230"/>
            <a:chExt cx="32022408" cy="8746686"/>
          </a:xfrm>
        </p:grpSpPr>
        <p:grpSp>
          <p:nvGrpSpPr>
            <p:cNvPr id="30" name="Group 29"/>
            <p:cNvGrpSpPr/>
            <p:nvPr/>
          </p:nvGrpSpPr>
          <p:grpSpPr>
            <a:xfrm>
              <a:off x="11724664" y="-3115668"/>
              <a:ext cx="11147792" cy="7410663"/>
              <a:chOff x="11724664" y="-3115668"/>
              <a:chExt cx="11147792" cy="7410663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11798159" y="-2030495"/>
                <a:ext cx="11074297" cy="6325490"/>
                <a:chOff x="8774874" y="-1117508"/>
                <a:chExt cx="11074297" cy="6325490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2192000" y="-1103192"/>
                  <a:ext cx="3984230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Non-uniform stationary state</a:t>
                  </a:r>
                  <a:endParaRPr lang="en-US" sz="4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6411868" y="-1117508"/>
                      <a:ext cx="2871789" cy="13234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0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411868" y="-1117508"/>
                      <a:ext cx="2871789" cy="1323439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8257" b="-1834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9900117" y="3072386"/>
                  <a:ext cx="1786066" cy="677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3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8774874" y="4355138"/>
                      <a:ext cx="3043910" cy="6771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8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38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38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38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38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74874" y="4355138"/>
                      <a:ext cx="3043910" cy="6771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6600" t="-15315" b="-351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0251175" y="583144"/>
                  <a:ext cx="1396536" cy="677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3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1906504" y="339527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9125931" y="1789632"/>
                      <a:ext cx="2654381" cy="6771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8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38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38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38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25931" y="1789632"/>
                      <a:ext cx="2654381" cy="67710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7586" t="-15315" b="-351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1" name="TextBox 30"/>
              <p:cNvSpPr txBox="1"/>
              <p:nvPr/>
            </p:nvSpPr>
            <p:spPr>
              <a:xfrm>
                <a:off x="11724664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-9149952" y="-3161230"/>
              <a:ext cx="10258062" cy="8746686"/>
              <a:chOff x="-9149952" y="-3161230"/>
              <a:chExt cx="10258062" cy="8746686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149952" y="-1591769"/>
                <a:ext cx="10258062" cy="7177225"/>
              </a:xfrm>
              <a:prstGeom prst="rect">
                <a:avLst/>
              </a:prstGeom>
            </p:spPr>
          </p:pic>
          <p:grpSp>
            <p:nvGrpSpPr>
              <p:cNvPr id="48" name="Group 47"/>
              <p:cNvGrpSpPr/>
              <p:nvPr/>
            </p:nvGrpSpPr>
            <p:grpSpPr>
              <a:xfrm>
                <a:off x="-8582308" y="-3161230"/>
                <a:ext cx="8960004" cy="2339102"/>
                <a:chOff x="-8582308" y="-3161230"/>
                <a:chExt cx="8960004" cy="2339102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582308" y="-2145567"/>
                  <a:ext cx="8960004" cy="1323439"/>
                  <a:chOff x="-4851565" y="-1945341"/>
                  <a:chExt cx="8960004" cy="1323439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851565" y="-1945341"/>
                    <a:ext cx="4429553" cy="132343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-520713" y="-1945341"/>
                    <a:ext cx="4629152" cy="132343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Non-uniform stationary state</a:t>
                    </a:r>
                    <a:endParaRPr lang="en-US" sz="4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8321886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grpSp>
          <p:nvGrpSpPr>
            <p:cNvPr id="36" name="Group 35"/>
            <p:cNvGrpSpPr/>
            <p:nvPr/>
          </p:nvGrpSpPr>
          <p:grpSpPr>
            <a:xfrm>
              <a:off x="2212825" y="-3161230"/>
              <a:ext cx="8375825" cy="7990838"/>
              <a:chOff x="2212825" y="-3161230"/>
              <a:chExt cx="8375825" cy="7990838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347" y="-2923695"/>
                <a:ext cx="7753303" cy="7753303"/>
              </a:xfrm>
              <a:prstGeom prst="rect">
                <a:avLst/>
              </a:prstGeom>
            </p:spPr>
          </p:pic>
          <p:grpSp>
            <p:nvGrpSpPr>
              <p:cNvPr id="18" name="Group 17"/>
              <p:cNvGrpSpPr/>
              <p:nvPr/>
            </p:nvGrpSpPr>
            <p:grpSpPr>
              <a:xfrm>
                <a:off x="2212825" y="-3161230"/>
                <a:ext cx="7620287" cy="2662067"/>
                <a:chOff x="1330438" y="-3161230"/>
                <a:chExt cx="7620287" cy="2662067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1330438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860889" y="-1591769"/>
                  <a:ext cx="3089836" cy="1092606"/>
                  <a:chOff x="6244100" y="4120036"/>
                  <a:chExt cx="3089836" cy="1092606"/>
                </a:xfrm>
              </p:grpSpPr>
              <p:sp>
                <p:nvSpPr>
                  <p:cNvPr id="11" name="Oval 10"/>
                  <p:cNvSpPr/>
                  <p:nvPr/>
                </p:nvSpPr>
                <p:spPr>
                  <a:xfrm>
                    <a:off x="6244100" y="4727247"/>
                    <a:ext cx="278295" cy="278295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6552645" y="4627867"/>
                    <a:ext cx="2781291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dirty="0">
                        <a:latin typeface="Yu Gothic" charset="-128"/>
                        <a:ea typeface="Yu Gothic" charset="-128"/>
                        <a:cs typeface="Yu Gothic" charset="-128"/>
                      </a:rPr>
                      <a:t>s</a:t>
                    </a:r>
                    <a:r>
                      <a:rPr lang="en-US" sz="3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ingle value</a:t>
                    </a:r>
                    <a:endParaRPr lang="en-US" sz="3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6244100" y="4219416"/>
                    <a:ext cx="278295" cy="278295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6552646" y="4120036"/>
                        <a:ext cx="553148" cy="5847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3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3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m:oMathPara>
                        </a14:m>
                        <a:endParaRPr lang="en-US" sz="3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552646" y="4120036"/>
                        <a:ext cx="553148" cy="58477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r="-659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5394737" y="-2174407"/>
                      <a:ext cx="2314576" cy="6001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l-GR" sz="33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33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33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94737" y="-2174407"/>
                      <a:ext cx="2314576" cy="600164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4141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4" name="Rectangle 33"/>
              <p:cNvSpPr/>
              <p:nvPr/>
            </p:nvSpPr>
            <p:spPr>
              <a:xfrm>
                <a:off x="5760720" y="4434840"/>
                <a:ext cx="182880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-372645" y="-1783273"/>
            <a:ext cx="13254634" cy="6698243"/>
            <a:chOff x="-372645" y="-1783273"/>
            <a:chExt cx="13254634" cy="669824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4" t="7045" b="21348"/>
            <a:stretch/>
          </p:blipFill>
          <p:spPr>
            <a:xfrm>
              <a:off x="420786" y="431799"/>
              <a:ext cx="9637613" cy="4001350"/>
            </a:xfrm>
            <a:prstGeom prst="rect">
              <a:avLst/>
            </a:prstGeom>
          </p:spPr>
        </p:pic>
        <p:grpSp>
          <p:nvGrpSpPr>
            <p:cNvPr id="62" name="Group 61"/>
            <p:cNvGrpSpPr/>
            <p:nvPr/>
          </p:nvGrpSpPr>
          <p:grpSpPr>
            <a:xfrm>
              <a:off x="-372645" y="-1783273"/>
              <a:ext cx="13254634" cy="6698243"/>
              <a:chOff x="-372645" y="-1783273"/>
              <a:chExt cx="13254634" cy="66982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1426530" y="-1783273"/>
                <a:ext cx="10360671" cy="2526851"/>
                <a:chOff x="1426530" y="-1783273"/>
                <a:chExt cx="10360671" cy="2526851"/>
              </a:xfrm>
            </p:grpSpPr>
            <p:grpSp>
              <p:nvGrpSpPr>
                <p:cNvPr id="50" name="Group 49"/>
                <p:cNvGrpSpPr/>
                <p:nvPr/>
              </p:nvGrpSpPr>
              <p:grpSpPr>
                <a:xfrm>
                  <a:off x="5113765" y="-1783273"/>
                  <a:ext cx="628698" cy="2523376"/>
                  <a:chOff x="5113765" y="-1783273"/>
                  <a:chExt cx="628698" cy="2523376"/>
                </a:xfrm>
              </p:grpSpPr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5113765" y="370771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0.10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6" name="Picture 5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101" t="11259" r="40612" b="12701"/>
                  <a:stretch/>
                </p:blipFill>
                <p:spPr>
                  <a:xfrm>
                    <a:off x="5237436" y="-1360287"/>
                    <a:ext cx="381356" cy="1677404"/>
                  </a:xfrm>
                  <a:prstGeom prst="rect">
                    <a:avLst/>
                  </a:prstGeom>
                </p:spPr>
              </p:pic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143421" y="-1783273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413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49" name="Group 48"/>
                <p:cNvGrpSpPr/>
                <p:nvPr/>
              </p:nvGrpSpPr>
              <p:grpSpPr>
                <a:xfrm>
                  <a:off x="3271855" y="-1783273"/>
                  <a:ext cx="628698" cy="2523376"/>
                  <a:chOff x="3271855" y="-1783273"/>
                  <a:chExt cx="628698" cy="2523376"/>
                </a:xfrm>
              </p:grpSpPr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3271855" y="370771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0.17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480" t="10469" r="58233" b="13491"/>
                  <a:stretch/>
                </p:blipFill>
                <p:spPr>
                  <a:xfrm>
                    <a:off x="3395527" y="-1360287"/>
                    <a:ext cx="381355" cy="1677404"/>
                  </a:xfrm>
                  <a:prstGeom prst="rect">
                    <a:avLst/>
                  </a:prstGeom>
                </p:spPr>
              </p:pic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3365631" y="-1783273"/>
                    <a:ext cx="44114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51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48" name="Group 47"/>
                <p:cNvGrpSpPr/>
                <p:nvPr/>
              </p:nvGrpSpPr>
              <p:grpSpPr>
                <a:xfrm>
                  <a:off x="1426530" y="-1783273"/>
                  <a:ext cx="628698" cy="2523376"/>
                  <a:chOff x="1426530" y="-1783273"/>
                  <a:chExt cx="628698" cy="2523376"/>
                </a:xfrm>
              </p:grpSpPr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1426530" y="370771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0.18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81" t="8148" r="75713" b="12963"/>
                  <a:stretch/>
                </p:blipFill>
                <p:spPr>
                  <a:xfrm>
                    <a:off x="1527938" y="-1391712"/>
                    <a:ext cx="425883" cy="1740255"/>
                  </a:xfrm>
                  <a:prstGeom prst="rect">
                    <a:avLst/>
                  </a:prstGeom>
                </p:spPr>
              </p:pic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1520306" y="-1783273"/>
                    <a:ext cx="44114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90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52" name="Group 51"/>
                <p:cNvGrpSpPr/>
                <p:nvPr/>
              </p:nvGrpSpPr>
              <p:grpSpPr>
                <a:xfrm>
                  <a:off x="6938905" y="-1783273"/>
                  <a:ext cx="628698" cy="2523376"/>
                  <a:chOff x="6938905" y="-1783273"/>
                  <a:chExt cx="628698" cy="2523376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6938905" y="370771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0.06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9145" t="10819" r="23568" b="12684"/>
                  <a:stretch/>
                </p:blipFill>
                <p:spPr>
                  <a:xfrm>
                    <a:off x="7062577" y="-1365330"/>
                    <a:ext cx="381355" cy="1687490"/>
                  </a:xfrm>
                  <a:prstGeom prst="rect">
                    <a:avLst/>
                  </a:prstGeom>
                </p:spPr>
              </p:pic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6968561" y="-1783273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300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51" name="Group 50"/>
                <p:cNvGrpSpPr/>
                <p:nvPr/>
              </p:nvGrpSpPr>
              <p:grpSpPr>
                <a:xfrm>
                  <a:off x="8790873" y="-1783273"/>
                  <a:ext cx="628698" cy="2523376"/>
                  <a:chOff x="8790873" y="-1783273"/>
                  <a:chExt cx="628698" cy="2523376"/>
                </a:xfrm>
              </p:grpSpPr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8790873" y="370771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0.03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8" name="Picture 7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6661" t="10326" r="6052" b="13177"/>
                  <a:stretch/>
                </p:blipFill>
                <p:spPr>
                  <a:xfrm>
                    <a:off x="8914545" y="-1365330"/>
                    <a:ext cx="381355" cy="1687490"/>
                  </a:xfrm>
                  <a:prstGeom prst="rect">
                    <a:avLst/>
                  </a:prstGeom>
                </p:spPr>
              </p:pic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8820529" y="-1783273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262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" name="TextBox 2"/>
                <p:cNvSpPr txBox="1"/>
                <p:nvPr/>
              </p:nvSpPr>
              <p:spPr>
                <a:xfrm>
                  <a:off x="9552102" y="-1783273"/>
                  <a:ext cx="12474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 in HA</a:t>
                  </a:r>
                  <a:endParaRPr lang="en-US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9552102" y="374246"/>
                      <a:ext cx="223509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i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Implied </a:t>
                      </a:r>
                      <a:r>
                        <a:rPr lang="en-US" i="1" dirty="0" err="1">
                          <a:latin typeface="Yu Gothic" charset="-128"/>
                          <a:ea typeface="Yu Gothic" charset="-128"/>
                          <a:cs typeface="Yu Gothic" charset="-128"/>
                        </a:rPr>
                        <a:t>d</a:t>
                      </a:r>
                      <a:r>
                        <a:rPr lang="en-US" i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N/dS (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𝑟</m:t>
                              </m:r>
                            </m:sub>
                          </m:sSub>
                        </m:oMath>
                      </a14:m>
                      <a:r>
                        <a:rPr lang="en-US" i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)</a:t>
                      </a:r>
                      <a:endParaRPr lang="en-US" i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52102" y="374246"/>
                      <a:ext cx="2235099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2452" t="-8197" r="-1362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942433" y="2001587"/>
                <a:ext cx="400134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amino-acid identity per site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91694" y="1378060"/>
                <a:ext cx="2890295" cy="1701582"/>
                <a:chOff x="5244289" y="5302733"/>
                <a:chExt cx="2890295" cy="1701582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44289" y="5302733"/>
                  <a:ext cx="769763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342190" y="5647183"/>
                  <a:ext cx="2792394" cy="1357132"/>
                  <a:chOff x="5342190" y="5647183"/>
                  <a:chExt cx="2792394" cy="1357132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342190" y="5647183"/>
                    <a:ext cx="984892" cy="323165"/>
                    <a:chOff x="3591440" y="5838671"/>
                    <a:chExt cx="984892" cy="323165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91440" y="5919557"/>
                      <a:ext cx="231256" cy="231256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38671"/>
                      <a:ext cx="81785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1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342190" y="6681150"/>
                    <a:ext cx="2792394" cy="323165"/>
                    <a:chOff x="4556327" y="6248418"/>
                    <a:chExt cx="2792394" cy="323165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56327" y="6311760"/>
                      <a:ext cx="231256" cy="231256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2610202" cy="3231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1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2610202" cy="323165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935" t="-1887" b="-2264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342190" y="5991839"/>
                    <a:ext cx="831003" cy="323165"/>
                    <a:chOff x="4618010" y="5838671"/>
                    <a:chExt cx="831003" cy="323165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618010" y="5919557"/>
                      <a:ext cx="231256" cy="231256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38671"/>
                      <a:ext cx="663964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1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342190" y="6336495"/>
                    <a:ext cx="1325756" cy="323165"/>
                    <a:chOff x="6046931" y="5838671"/>
                    <a:chExt cx="1325756" cy="323165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46931" y="5919557"/>
                      <a:ext cx="231256" cy="231256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38671"/>
                          <a:ext cx="1158715" cy="3231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5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15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1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38671"/>
                          <a:ext cx="1158715" cy="323165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l="-2105" t="-3774" b="-2075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82178" y="1478695"/>
            <a:ext cx="10443778" cy="2712638"/>
            <a:chOff x="-182178" y="1478695"/>
            <a:chExt cx="10443778" cy="27126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412" b="28532"/>
            <a:stretch/>
          </p:blipFill>
          <p:spPr>
            <a:xfrm>
              <a:off x="203200" y="1724916"/>
              <a:ext cx="10058400" cy="2466417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-182178" y="1478695"/>
              <a:ext cx="10243478" cy="2712638"/>
              <a:chOff x="-182178" y="1478695"/>
              <a:chExt cx="10243478" cy="271263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603556"/>
                <a:ext cx="1917854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122047" y="3837390"/>
                <a:ext cx="4220705" cy="3539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7334022" y="1724916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8725750" y="1724916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5750" y="1724916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TextBox 12"/>
              <p:cNvSpPr txBox="1"/>
              <p:nvPr/>
            </p:nvSpPr>
            <p:spPr>
              <a:xfrm>
                <a:off x="3950907" y="1478695"/>
                <a:ext cx="1335550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smtClean="0">
                    <a:latin typeface="Yu Gothic" charset="-128"/>
                    <a:ea typeface="Yu Gothic" charset="-128"/>
                    <a:cs typeface="Yu Gothic" charset="-128"/>
                  </a:rPr>
                  <a:t>averaged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5560820" y="1478695"/>
                    <a:ext cx="1335550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averaged</a:t>
                    </a:r>
                  </a:p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1478695"/>
                    <a:ext cx="1335550" cy="58477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158" b="-136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1724916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1724916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1724916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35059</TotalTime>
  <Words>503</Words>
  <Application>Microsoft Macintosh PowerPoint</Application>
  <PresentationFormat>Widescreen</PresentationFormat>
  <Paragraphs>225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Yu Gothic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132</cp:revision>
  <dcterms:created xsi:type="dcterms:W3CDTF">2017-11-03T19:06:03Z</dcterms:created>
  <dcterms:modified xsi:type="dcterms:W3CDTF">2018-01-22T08:00:19Z</dcterms:modified>
</cp:coreProperties>
</file>